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57" r:id="rId4"/>
    <p:sldId id="266" r:id="rId5"/>
    <p:sldId id="267" r:id="rId6"/>
    <p:sldId id="268" r:id="rId7"/>
    <p:sldId id="269" r:id="rId8"/>
    <p:sldId id="270" r:id="rId9"/>
    <p:sldId id="272" r:id="rId10"/>
    <p:sldId id="273" r:id="rId11"/>
    <p:sldId id="274" r:id="rId12"/>
    <p:sldId id="275" r:id="rId13"/>
    <p:sldId id="276" r:id="rId14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7BEBC-25F3-4C84-94A0-8732983E5460}" type="datetimeFigureOut">
              <a:rPr lang="de-DE" smtClean="0"/>
              <a:t>12.06.2018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131D1-26EA-4B4D-AAE5-0A6A83BC5F5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6989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7BEBC-25F3-4C84-94A0-8732983E5460}" type="datetimeFigureOut">
              <a:rPr lang="de-DE" smtClean="0"/>
              <a:t>12.06.2018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131D1-26EA-4B4D-AAE5-0A6A83BC5F5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9579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7BEBC-25F3-4C84-94A0-8732983E5460}" type="datetimeFigureOut">
              <a:rPr lang="de-DE" smtClean="0"/>
              <a:t>12.06.2018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131D1-26EA-4B4D-AAE5-0A6A83BC5F5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721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7BEBC-25F3-4C84-94A0-8732983E5460}" type="datetimeFigureOut">
              <a:rPr lang="de-DE" smtClean="0"/>
              <a:t>12.06.2018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131D1-26EA-4B4D-AAE5-0A6A83BC5F5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521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7BEBC-25F3-4C84-94A0-8732983E5460}" type="datetimeFigureOut">
              <a:rPr lang="de-DE" smtClean="0"/>
              <a:t>12.06.2018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131D1-26EA-4B4D-AAE5-0A6A83BC5F5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4791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7BEBC-25F3-4C84-94A0-8732983E5460}" type="datetimeFigureOut">
              <a:rPr lang="de-DE" smtClean="0"/>
              <a:t>12.06.2018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131D1-26EA-4B4D-AAE5-0A6A83BC5F5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9056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7BEBC-25F3-4C84-94A0-8732983E5460}" type="datetimeFigureOut">
              <a:rPr lang="de-DE" smtClean="0"/>
              <a:t>12.06.2018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131D1-26EA-4B4D-AAE5-0A6A83BC5F5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0655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7BEBC-25F3-4C84-94A0-8732983E5460}" type="datetimeFigureOut">
              <a:rPr lang="de-DE" smtClean="0"/>
              <a:t>12.06.2018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131D1-26EA-4B4D-AAE5-0A6A83BC5F5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4094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7BEBC-25F3-4C84-94A0-8732983E5460}" type="datetimeFigureOut">
              <a:rPr lang="de-DE" smtClean="0"/>
              <a:t>12.06.2018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131D1-26EA-4B4D-AAE5-0A6A83BC5F5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0484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7BEBC-25F3-4C84-94A0-8732983E5460}" type="datetimeFigureOut">
              <a:rPr lang="de-DE" smtClean="0"/>
              <a:t>12.06.2018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131D1-26EA-4B4D-AAE5-0A6A83BC5F5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1407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7BEBC-25F3-4C84-94A0-8732983E5460}" type="datetimeFigureOut">
              <a:rPr lang="de-DE" smtClean="0"/>
              <a:t>12.06.2018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131D1-26EA-4B4D-AAE5-0A6A83BC5F5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3895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50000"/>
              </a:schemeClr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B7BEBC-25F3-4C84-94A0-8732983E5460}" type="datetimeFigureOut">
              <a:rPr lang="de-DE" smtClean="0"/>
              <a:t>12.06.2018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131D1-26EA-4B4D-AAE5-0A6A83BC5F5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5660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632"/>
            <a:ext cx="2088232" cy="208823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99592" y="263691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de-DE" sz="5000" b="1" dirty="0" smtClean="0"/>
              <a:t>GERMAN ERASMUS+ STUDENTS</a:t>
            </a:r>
            <a:br>
              <a:rPr lang="de-DE" sz="5000" b="1" dirty="0" smtClean="0"/>
            </a:br>
            <a:r>
              <a:rPr lang="de-DE" sz="5000" b="1" dirty="0" smtClean="0"/>
              <a:t/>
            </a:r>
            <a:br>
              <a:rPr lang="de-DE" sz="5000" b="1" dirty="0" smtClean="0"/>
            </a:br>
            <a:r>
              <a:rPr lang="de-DE" sz="5000" b="1" dirty="0" smtClean="0"/>
              <a:t>GESAMTSCHULE HEMER</a:t>
            </a:r>
            <a:endParaRPr lang="de-DE" sz="5000" b="1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5301208"/>
            <a:ext cx="5148064" cy="128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36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0" y="260648"/>
            <a:ext cx="3008313" cy="779686"/>
          </a:xfrm>
        </p:spPr>
        <p:txBody>
          <a:bodyPr/>
          <a:lstStyle/>
          <a:p>
            <a:pPr algn="ctr"/>
            <a:r>
              <a:rPr lang="de-DE" dirty="0" smtClean="0"/>
              <a:t>MANUEL GANZER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268760"/>
            <a:ext cx="3008313" cy="4857403"/>
          </a:xfrm>
        </p:spPr>
        <p:txBody>
          <a:bodyPr>
            <a:normAutofit fontScale="92500" lnSpcReduction="10000"/>
          </a:bodyPr>
          <a:lstStyle/>
          <a:p>
            <a:pPr algn="just"/>
            <a:endParaRPr lang="de-DE" sz="1500" b="1" dirty="0" smtClean="0"/>
          </a:p>
          <a:p>
            <a:pPr algn="just"/>
            <a:r>
              <a:rPr lang="de-DE" sz="1600" b="1" dirty="0" smtClean="0"/>
              <a:t>PARTNER COUNTRY:</a:t>
            </a:r>
          </a:p>
          <a:p>
            <a:pPr algn="just">
              <a:lnSpc>
                <a:spcPct val="150000"/>
              </a:lnSpc>
            </a:pPr>
            <a:r>
              <a:rPr lang="de-DE" sz="1600" dirty="0" smtClean="0"/>
              <a:t>POLAND		</a:t>
            </a:r>
          </a:p>
          <a:p>
            <a:r>
              <a:rPr lang="de-DE" sz="1600" b="1" dirty="0" smtClean="0"/>
              <a:t>AGE:</a:t>
            </a:r>
          </a:p>
          <a:p>
            <a:r>
              <a:rPr lang="de-DE" sz="1600" dirty="0" smtClean="0"/>
              <a:t>12</a:t>
            </a:r>
            <a:endParaRPr lang="de-DE" sz="1500" dirty="0" smtClean="0"/>
          </a:p>
          <a:p>
            <a:pPr>
              <a:lnSpc>
                <a:spcPct val="150000"/>
              </a:lnSpc>
            </a:pPr>
            <a:r>
              <a:rPr lang="de-DE" sz="1500" b="1" dirty="0" smtClean="0"/>
              <a:t>CLASS:</a:t>
            </a:r>
          </a:p>
          <a:p>
            <a:pPr>
              <a:lnSpc>
                <a:spcPct val="150000"/>
              </a:lnSpc>
            </a:pPr>
            <a:r>
              <a:rPr lang="de-DE" sz="1600" dirty="0" smtClean="0"/>
              <a:t>7E</a:t>
            </a:r>
          </a:p>
          <a:p>
            <a:pPr>
              <a:lnSpc>
                <a:spcPct val="150000"/>
              </a:lnSpc>
            </a:pPr>
            <a:r>
              <a:rPr lang="de-DE" sz="1600" b="1" dirty="0" smtClean="0"/>
              <a:t>FAVOURITE SUBJECTS:</a:t>
            </a:r>
          </a:p>
          <a:p>
            <a:pPr>
              <a:lnSpc>
                <a:spcPct val="150000"/>
              </a:lnSpc>
            </a:pPr>
            <a:r>
              <a:rPr lang="de-DE" sz="1600" dirty="0" smtClean="0"/>
              <a:t>P.E., MATHS</a:t>
            </a:r>
          </a:p>
          <a:p>
            <a:pPr>
              <a:lnSpc>
                <a:spcPct val="150000"/>
              </a:lnSpc>
            </a:pPr>
            <a:r>
              <a:rPr lang="de-DE" sz="1600" b="1" dirty="0" smtClean="0"/>
              <a:t>LANGUAGES:</a:t>
            </a:r>
          </a:p>
          <a:p>
            <a:pPr>
              <a:lnSpc>
                <a:spcPct val="150000"/>
              </a:lnSpc>
            </a:pPr>
            <a:r>
              <a:rPr lang="de-DE" sz="1600" dirty="0" smtClean="0"/>
              <a:t>GERMAN, ENGLISH, LATIN</a:t>
            </a:r>
          </a:p>
          <a:p>
            <a:pPr>
              <a:lnSpc>
                <a:spcPct val="150000"/>
              </a:lnSpc>
            </a:pPr>
            <a:r>
              <a:rPr lang="de-DE" sz="1600" b="1" dirty="0" smtClean="0"/>
              <a:t>HOBBIES AND INTERESTS:</a:t>
            </a:r>
          </a:p>
          <a:p>
            <a:pPr>
              <a:lnSpc>
                <a:spcPct val="150000"/>
              </a:lnSpc>
            </a:pPr>
            <a:r>
              <a:rPr lang="de-DE" sz="1600" dirty="0" smtClean="0"/>
              <a:t>GAMING, RIDING MY BIKE, PLAYING BASKETBALL</a:t>
            </a:r>
            <a:endParaRPr lang="de-DE" sz="1600" dirty="0"/>
          </a:p>
          <a:p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1224136" cy="1224136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68759"/>
            <a:ext cx="3096344" cy="4555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1137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0" y="260648"/>
            <a:ext cx="3008313" cy="779686"/>
          </a:xfrm>
        </p:spPr>
        <p:txBody>
          <a:bodyPr/>
          <a:lstStyle/>
          <a:p>
            <a:pPr algn="ctr"/>
            <a:r>
              <a:rPr lang="de-DE" dirty="0" smtClean="0"/>
              <a:t>MARIE HUYBERS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268760"/>
            <a:ext cx="3008313" cy="4857403"/>
          </a:xfrm>
        </p:spPr>
        <p:txBody>
          <a:bodyPr>
            <a:normAutofit fontScale="92500" lnSpcReduction="10000"/>
          </a:bodyPr>
          <a:lstStyle/>
          <a:p>
            <a:pPr algn="just"/>
            <a:endParaRPr lang="de-DE" sz="1500" b="1" dirty="0" smtClean="0"/>
          </a:p>
          <a:p>
            <a:pPr algn="just"/>
            <a:r>
              <a:rPr lang="de-DE" sz="1600" b="1" dirty="0" smtClean="0"/>
              <a:t>PARTNER COUNTRY:</a:t>
            </a:r>
          </a:p>
          <a:p>
            <a:pPr algn="just">
              <a:lnSpc>
                <a:spcPct val="150000"/>
              </a:lnSpc>
            </a:pPr>
            <a:r>
              <a:rPr lang="de-DE" sz="1600" dirty="0" smtClean="0"/>
              <a:t>POLAND		</a:t>
            </a:r>
          </a:p>
          <a:p>
            <a:r>
              <a:rPr lang="de-DE" sz="1600" b="1" dirty="0" smtClean="0"/>
              <a:t>AGE:</a:t>
            </a:r>
          </a:p>
          <a:p>
            <a:r>
              <a:rPr lang="de-DE" sz="1600" dirty="0" smtClean="0"/>
              <a:t>14</a:t>
            </a:r>
            <a:endParaRPr lang="de-DE" sz="1500" dirty="0" smtClean="0"/>
          </a:p>
          <a:p>
            <a:pPr>
              <a:lnSpc>
                <a:spcPct val="150000"/>
              </a:lnSpc>
            </a:pPr>
            <a:r>
              <a:rPr lang="de-DE" sz="1500" b="1" dirty="0" smtClean="0"/>
              <a:t>CLASS:</a:t>
            </a:r>
          </a:p>
          <a:p>
            <a:pPr>
              <a:lnSpc>
                <a:spcPct val="150000"/>
              </a:lnSpc>
            </a:pPr>
            <a:r>
              <a:rPr lang="de-DE" sz="1600" dirty="0" smtClean="0"/>
              <a:t>8E</a:t>
            </a:r>
          </a:p>
          <a:p>
            <a:pPr>
              <a:lnSpc>
                <a:spcPct val="150000"/>
              </a:lnSpc>
            </a:pPr>
            <a:r>
              <a:rPr lang="de-DE" sz="1600" b="1" dirty="0" smtClean="0"/>
              <a:t>FAVOURITE SUBJECTS:</a:t>
            </a:r>
          </a:p>
          <a:p>
            <a:pPr>
              <a:lnSpc>
                <a:spcPct val="150000"/>
              </a:lnSpc>
            </a:pPr>
            <a:r>
              <a:rPr lang="de-DE" sz="1600" dirty="0" smtClean="0"/>
              <a:t>P.E.</a:t>
            </a:r>
          </a:p>
          <a:p>
            <a:pPr>
              <a:lnSpc>
                <a:spcPct val="150000"/>
              </a:lnSpc>
            </a:pPr>
            <a:r>
              <a:rPr lang="de-DE" sz="1600" b="1" dirty="0" smtClean="0"/>
              <a:t>LANGUAGES:</a:t>
            </a:r>
          </a:p>
          <a:p>
            <a:pPr>
              <a:lnSpc>
                <a:spcPct val="150000"/>
              </a:lnSpc>
            </a:pPr>
            <a:r>
              <a:rPr lang="de-DE" sz="1600" dirty="0" smtClean="0"/>
              <a:t>GERMAN, ENGLISH, FRENCH</a:t>
            </a:r>
          </a:p>
          <a:p>
            <a:pPr>
              <a:lnSpc>
                <a:spcPct val="150000"/>
              </a:lnSpc>
            </a:pPr>
            <a:r>
              <a:rPr lang="de-DE" sz="1600" b="1" dirty="0" smtClean="0"/>
              <a:t>HOBBIES AND INTERESTS:</a:t>
            </a:r>
          </a:p>
          <a:p>
            <a:pPr>
              <a:lnSpc>
                <a:spcPct val="150000"/>
              </a:lnSpc>
            </a:pPr>
            <a:r>
              <a:rPr lang="de-DE" sz="1600" dirty="0" smtClean="0"/>
              <a:t>MEETING FRIENDS, CHATTING WITH FRIENDS</a:t>
            </a:r>
            <a:endParaRPr lang="de-DE" sz="1600" dirty="0"/>
          </a:p>
          <a:p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1224136" cy="1224136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68759"/>
            <a:ext cx="3096344" cy="4555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12531"/>
            <a:ext cx="3087576" cy="4612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004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0" y="260648"/>
            <a:ext cx="3008313" cy="779686"/>
          </a:xfrm>
        </p:spPr>
        <p:txBody>
          <a:bodyPr/>
          <a:lstStyle/>
          <a:p>
            <a:pPr algn="ctr"/>
            <a:r>
              <a:rPr lang="de-DE" dirty="0" smtClean="0"/>
              <a:t>MAYA BOECKER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268760"/>
            <a:ext cx="3008313" cy="4857403"/>
          </a:xfrm>
        </p:spPr>
        <p:txBody>
          <a:bodyPr>
            <a:normAutofit fontScale="92500" lnSpcReduction="10000"/>
          </a:bodyPr>
          <a:lstStyle/>
          <a:p>
            <a:pPr algn="just"/>
            <a:endParaRPr lang="de-DE" sz="1500" b="1" dirty="0" smtClean="0"/>
          </a:p>
          <a:p>
            <a:pPr algn="just"/>
            <a:r>
              <a:rPr lang="de-DE" sz="1600" b="1" dirty="0" smtClean="0"/>
              <a:t>PARTNER COUNTRY:</a:t>
            </a:r>
          </a:p>
          <a:p>
            <a:pPr algn="just">
              <a:lnSpc>
                <a:spcPct val="150000"/>
              </a:lnSpc>
            </a:pPr>
            <a:r>
              <a:rPr lang="de-DE" sz="1600" dirty="0" smtClean="0"/>
              <a:t>PORTUGAL		</a:t>
            </a:r>
          </a:p>
          <a:p>
            <a:r>
              <a:rPr lang="de-DE" sz="1600" b="1" dirty="0" smtClean="0"/>
              <a:t>AGE:</a:t>
            </a:r>
          </a:p>
          <a:p>
            <a:r>
              <a:rPr lang="de-DE" sz="1600" dirty="0" smtClean="0"/>
              <a:t>12</a:t>
            </a:r>
            <a:endParaRPr lang="de-DE" sz="1500" dirty="0" smtClean="0"/>
          </a:p>
          <a:p>
            <a:pPr>
              <a:lnSpc>
                <a:spcPct val="150000"/>
              </a:lnSpc>
            </a:pPr>
            <a:r>
              <a:rPr lang="de-DE" sz="1500" b="1" dirty="0" smtClean="0"/>
              <a:t>CLASS:</a:t>
            </a:r>
          </a:p>
          <a:p>
            <a:pPr>
              <a:lnSpc>
                <a:spcPct val="150000"/>
              </a:lnSpc>
            </a:pPr>
            <a:r>
              <a:rPr lang="de-DE" sz="1600" dirty="0" smtClean="0"/>
              <a:t>7B</a:t>
            </a:r>
          </a:p>
          <a:p>
            <a:pPr>
              <a:lnSpc>
                <a:spcPct val="150000"/>
              </a:lnSpc>
            </a:pPr>
            <a:r>
              <a:rPr lang="de-DE" sz="1600" b="1" dirty="0" smtClean="0"/>
              <a:t>FAVOURITE SUBJECTS:</a:t>
            </a:r>
          </a:p>
          <a:p>
            <a:pPr>
              <a:lnSpc>
                <a:spcPct val="150000"/>
              </a:lnSpc>
            </a:pPr>
            <a:r>
              <a:rPr lang="de-DE" sz="1600" dirty="0" smtClean="0"/>
              <a:t>COOKING, ART, P.E., MATHS </a:t>
            </a:r>
          </a:p>
          <a:p>
            <a:pPr>
              <a:lnSpc>
                <a:spcPct val="150000"/>
              </a:lnSpc>
            </a:pPr>
            <a:r>
              <a:rPr lang="de-DE" sz="1600" b="1" dirty="0" smtClean="0"/>
              <a:t>LANGUAGES:</a:t>
            </a:r>
          </a:p>
          <a:p>
            <a:pPr>
              <a:lnSpc>
                <a:spcPct val="150000"/>
              </a:lnSpc>
            </a:pPr>
            <a:r>
              <a:rPr lang="de-DE" sz="1600" dirty="0" smtClean="0"/>
              <a:t>GERMAN, ENGLISH, SPANISH, PORTUGUESE </a:t>
            </a:r>
          </a:p>
          <a:p>
            <a:pPr>
              <a:lnSpc>
                <a:spcPct val="150000"/>
              </a:lnSpc>
            </a:pPr>
            <a:r>
              <a:rPr lang="de-DE" sz="1600" b="1" dirty="0" smtClean="0"/>
              <a:t>HOBBIES AND INTERESTS:</a:t>
            </a:r>
          </a:p>
          <a:p>
            <a:pPr>
              <a:lnSpc>
                <a:spcPct val="150000"/>
              </a:lnSpc>
            </a:pPr>
            <a:r>
              <a:rPr lang="de-DE" sz="1600" dirty="0" smtClean="0"/>
              <a:t>DANCING, BAKING, DRAWING</a:t>
            </a:r>
            <a:endParaRPr lang="de-DE" sz="1600" dirty="0"/>
          </a:p>
          <a:p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1224136" cy="1224136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68759"/>
            <a:ext cx="3096344" cy="4555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12531"/>
            <a:ext cx="3087576" cy="4612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88" y="1212531"/>
            <a:ext cx="3096256" cy="4624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762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0" y="260648"/>
            <a:ext cx="3008313" cy="779686"/>
          </a:xfrm>
        </p:spPr>
        <p:txBody>
          <a:bodyPr/>
          <a:lstStyle/>
          <a:p>
            <a:pPr algn="ctr"/>
            <a:r>
              <a:rPr lang="de-DE" dirty="0" smtClean="0"/>
              <a:t>ANOUK BLÜMER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268760"/>
            <a:ext cx="3008313" cy="4857403"/>
          </a:xfrm>
        </p:spPr>
        <p:txBody>
          <a:bodyPr>
            <a:normAutofit fontScale="92500" lnSpcReduction="20000"/>
          </a:bodyPr>
          <a:lstStyle/>
          <a:p>
            <a:pPr algn="just"/>
            <a:endParaRPr lang="de-DE" sz="1500" b="1" dirty="0" smtClean="0"/>
          </a:p>
          <a:p>
            <a:pPr algn="just"/>
            <a:r>
              <a:rPr lang="de-DE" sz="1600" b="1" dirty="0" smtClean="0"/>
              <a:t>PARTNER COUNTRY:</a:t>
            </a:r>
          </a:p>
          <a:p>
            <a:pPr algn="just">
              <a:lnSpc>
                <a:spcPct val="150000"/>
              </a:lnSpc>
            </a:pPr>
            <a:r>
              <a:rPr lang="de-DE" sz="1600" dirty="0" smtClean="0"/>
              <a:t>PORTUGAL		</a:t>
            </a:r>
          </a:p>
          <a:p>
            <a:r>
              <a:rPr lang="de-DE" sz="1600" b="1" dirty="0" smtClean="0"/>
              <a:t>AGE:</a:t>
            </a:r>
          </a:p>
          <a:p>
            <a:r>
              <a:rPr lang="de-DE" sz="1600" dirty="0" smtClean="0"/>
              <a:t>13</a:t>
            </a:r>
            <a:endParaRPr lang="de-DE" sz="1500" dirty="0" smtClean="0"/>
          </a:p>
          <a:p>
            <a:pPr>
              <a:lnSpc>
                <a:spcPct val="150000"/>
              </a:lnSpc>
            </a:pPr>
            <a:r>
              <a:rPr lang="de-DE" sz="1500" b="1" dirty="0" smtClean="0"/>
              <a:t>CLASS:</a:t>
            </a:r>
          </a:p>
          <a:p>
            <a:pPr>
              <a:lnSpc>
                <a:spcPct val="150000"/>
              </a:lnSpc>
            </a:pPr>
            <a:r>
              <a:rPr lang="de-DE" sz="1600" dirty="0" smtClean="0"/>
              <a:t>7B</a:t>
            </a:r>
          </a:p>
          <a:p>
            <a:pPr>
              <a:lnSpc>
                <a:spcPct val="150000"/>
              </a:lnSpc>
            </a:pPr>
            <a:r>
              <a:rPr lang="de-DE" sz="1600" b="1" dirty="0" smtClean="0"/>
              <a:t>FAVOURITE SUBJECTS:</a:t>
            </a:r>
          </a:p>
          <a:p>
            <a:pPr>
              <a:lnSpc>
                <a:spcPct val="150000"/>
              </a:lnSpc>
            </a:pPr>
            <a:r>
              <a:rPr lang="de-DE" sz="1600" dirty="0" smtClean="0"/>
              <a:t>HOME ECONOMICS, ART, P.E., MATHS </a:t>
            </a:r>
          </a:p>
          <a:p>
            <a:pPr>
              <a:lnSpc>
                <a:spcPct val="150000"/>
              </a:lnSpc>
            </a:pPr>
            <a:r>
              <a:rPr lang="de-DE" sz="1600" b="1" dirty="0" smtClean="0"/>
              <a:t>LANGUAGES:</a:t>
            </a:r>
          </a:p>
          <a:p>
            <a:pPr>
              <a:lnSpc>
                <a:spcPct val="150000"/>
              </a:lnSpc>
            </a:pPr>
            <a:r>
              <a:rPr lang="de-DE" sz="1600" dirty="0" smtClean="0"/>
              <a:t>GERMAN, ENGLISH, SPANISH </a:t>
            </a:r>
          </a:p>
          <a:p>
            <a:pPr>
              <a:lnSpc>
                <a:spcPct val="150000"/>
              </a:lnSpc>
            </a:pPr>
            <a:r>
              <a:rPr lang="de-DE" sz="1600" b="1" dirty="0" smtClean="0"/>
              <a:t>HOBBIES AND INTERESTS:</a:t>
            </a:r>
          </a:p>
          <a:p>
            <a:pPr>
              <a:lnSpc>
                <a:spcPct val="150000"/>
              </a:lnSpc>
            </a:pPr>
            <a:r>
              <a:rPr lang="de-DE" sz="1600" dirty="0" smtClean="0"/>
              <a:t>DANCING, BAKING, VOLLEYBALL, GYMNASTICS</a:t>
            </a:r>
            <a:r>
              <a:rPr lang="de-DE" sz="1600" smtClean="0"/>
              <a:t>, DRAWING</a:t>
            </a:r>
            <a:endParaRPr lang="de-DE" sz="1600" dirty="0"/>
          </a:p>
          <a:p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1224136" cy="1224136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68759"/>
            <a:ext cx="3096344" cy="4555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12531"/>
            <a:ext cx="3087576" cy="4612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88" y="1212531"/>
            <a:ext cx="3096256" cy="4624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605" y="1217028"/>
            <a:ext cx="3110739" cy="4646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667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OUR STUDENTS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44824"/>
            <a:ext cx="6512959" cy="4360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1224136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18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0" y="260648"/>
            <a:ext cx="3008313" cy="779686"/>
          </a:xfrm>
        </p:spPr>
        <p:txBody>
          <a:bodyPr/>
          <a:lstStyle/>
          <a:p>
            <a:pPr algn="ctr"/>
            <a:r>
              <a:rPr lang="de-DE" dirty="0" smtClean="0"/>
              <a:t>SEBASTIAN GEIGER 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268760"/>
            <a:ext cx="3008313" cy="4857403"/>
          </a:xfrm>
        </p:spPr>
        <p:txBody>
          <a:bodyPr>
            <a:normAutofit lnSpcReduction="10000"/>
          </a:bodyPr>
          <a:lstStyle/>
          <a:p>
            <a:pPr algn="just"/>
            <a:endParaRPr lang="de-DE" sz="1500" b="1" dirty="0" smtClean="0"/>
          </a:p>
          <a:p>
            <a:pPr algn="just"/>
            <a:r>
              <a:rPr lang="de-DE" sz="1600" b="1" dirty="0" smtClean="0"/>
              <a:t>PARTNER COUNTRY:</a:t>
            </a:r>
          </a:p>
          <a:p>
            <a:pPr algn="just">
              <a:lnSpc>
                <a:spcPct val="150000"/>
              </a:lnSpc>
            </a:pPr>
            <a:r>
              <a:rPr lang="de-DE" sz="1600" dirty="0" smtClean="0"/>
              <a:t>LITHUANIA</a:t>
            </a:r>
          </a:p>
          <a:p>
            <a:r>
              <a:rPr lang="de-DE" sz="1600" b="1" dirty="0" smtClean="0"/>
              <a:t>AGE:</a:t>
            </a:r>
          </a:p>
          <a:p>
            <a:r>
              <a:rPr lang="de-DE" sz="1600" dirty="0" smtClean="0"/>
              <a:t>11</a:t>
            </a:r>
            <a:endParaRPr lang="de-DE" sz="1500" dirty="0" smtClean="0"/>
          </a:p>
          <a:p>
            <a:pPr>
              <a:lnSpc>
                <a:spcPct val="150000"/>
              </a:lnSpc>
            </a:pPr>
            <a:r>
              <a:rPr lang="de-DE" sz="1500" b="1" dirty="0" smtClean="0"/>
              <a:t>CLASS:</a:t>
            </a:r>
          </a:p>
          <a:p>
            <a:pPr>
              <a:lnSpc>
                <a:spcPct val="150000"/>
              </a:lnSpc>
            </a:pPr>
            <a:r>
              <a:rPr lang="de-DE" sz="1500" dirty="0" smtClean="0"/>
              <a:t>5E</a:t>
            </a:r>
            <a:r>
              <a:rPr lang="de-DE" sz="1600" dirty="0" smtClean="0"/>
              <a:t>	</a:t>
            </a:r>
          </a:p>
          <a:p>
            <a:pPr>
              <a:lnSpc>
                <a:spcPct val="150000"/>
              </a:lnSpc>
            </a:pPr>
            <a:r>
              <a:rPr lang="de-DE" sz="1600" b="1" dirty="0" smtClean="0"/>
              <a:t>FAVOURITE SUBJECTS:</a:t>
            </a:r>
          </a:p>
          <a:p>
            <a:pPr>
              <a:lnSpc>
                <a:spcPct val="150000"/>
              </a:lnSpc>
            </a:pPr>
            <a:r>
              <a:rPr lang="de-DE" sz="1600" dirty="0" smtClean="0"/>
              <a:t>MATHS AND P.E.</a:t>
            </a:r>
          </a:p>
          <a:p>
            <a:pPr>
              <a:lnSpc>
                <a:spcPct val="150000"/>
              </a:lnSpc>
            </a:pPr>
            <a:r>
              <a:rPr lang="de-DE" sz="1600" b="1" dirty="0" smtClean="0"/>
              <a:t>LANGUAGES:</a:t>
            </a:r>
          </a:p>
          <a:p>
            <a:pPr>
              <a:lnSpc>
                <a:spcPct val="150000"/>
              </a:lnSpc>
            </a:pPr>
            <a:r>
              <a:rPr lang="de-DE" sz="1600" dirty="0" smtClean="0"/>
              <a:t>GERMAN, ENGLISH, ITALIAN</a:t>
            </a:r>
          </a:p>
          <a:p>
            <a:pPr>
              <a:lnSpc>
                <a:spcPct val="150000"/>
              </a:lnSpc>
            </a:pPr>
            <a:r>
              <a:rPr lang="de-DE" sz="1600" b="1" dirty="0" smtClean="0"/>
              <a:t>HOBBIES AND INTERESTS:</a:t>
            </a:r>
          </a:p>
          <a:p>
            <a:pPr>
              <a:lnSpc>
                <a:spcPct val="150000"/>
              </a:lnSpc>
            </a:pPr>
            <a:r>
              <a:rPr lang="de-DE" sz="1600" dirty="0" smtClean="0"/>
              <a:t>FOOTBALL, RIDING MY BIKE</a:t>
            </a:r>
            <a:endParaRPr lang="de-DE" sz="1600" dirty="0"/>
          </a:p>
          <a:p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1224136" cy="1224136"/>
          </a:xfrm>
          <a:prstGeom prst="rect">
            <a:avLst/>
          </a:prstGeom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68760"/>
            <a:ext cx="3056008" cy="4564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313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0" y="260648"/>
            <a:ext cx="3008313" cy="779686"/>
          </a:xfrm>
        </p:spPr>
        <p:txBody>
          <a:bodyPr/>
          <a:lstStyle/>
          <a:p>
            <a:pPr algn="ctr"/>
            <a:r>
              <a:rPr lang="de-DE" dirty="0" smtClean="0"/>
              <a:t>MANEESHA VOLKERTS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268760"/>
            <a:ext cx="3008313" cy="4857403"/>
          </a:xfrm>
        </p:spPr>
        <p:txBody>
          <a:bodyPr>
            <a:normAutofit fontScale="92500" lnSpcReduction="10000"/>
          </a:bodyPr>
          <a:lstStyle/>
          <a:p>
            <a:pPr algn="just"/>
            <a:endParaRPr lang="de-DE" sz="1500" b="1" dirty="0" smtClean="0"/>
          </a:p>
          <a:p>
            <a:pPr algn="just"/>
            <a:r>
              <a:rPr lang="de-DE" sz="1600" b="1" dirty="0" smtClean="0"/>
              <a:t>PARTNER COUNTRY:</a:t>
            </a:r>
          </a:p>
          <a:p>
            <a:pPr algn="just">
              <a:lnSpc>
                <a:spcPct val="150000"/>
              </a:lnSpc>
            </a:pPr>
            <a:r>
              <a:rPr lang="de-DE" sz="1600" dirty="0" smtClean="0"/>
              <a:t>LITHUANIA</a:t>
            </a:r>
          </a:p>
          <a:p>
            <a:r>
              <a:rPr lang="de-DE" sz="1600" b="1" dirty="0" smtClean="0"/>
              <a:t>AGE:</a:t>
            </a:r>
          </a:p>
          <a:p>
            <a:r>
              <a:rPr lang="de-DE" sz="1600" dirty="0" smtClean="0"/>
              <a:t>12</a:t>
            </a:r>
          </a:p>
          <a:p>
            <a:pPr>
              <a:lnSpc>
                <a:spcPct val="150000"/>
              </a:lnSpc>
            </a:pPr>
            <a:r>
              <a:rPr lang="de-DE" sz="1500" b="1" dirty="0" smtClean="0"/>
              <a:t>CLASS:</a:t>
            </a:r>
          </a:p>
          <a:p>
            <a:pPr>
              <a:lnSpc>
                <a:spcPct val="150000"/>
              </a:lnSpc>
            </a:pPr>
            <a:r>
              <a:rPr lang="de-DE" sz="1600" dirty="0" smtClean="0"/>
              <a:t>6E	</a:t>
            </a:r>
          </a:p>
          <a:p>
            <a:pPr>
              <a:lnSpc>
                <a:spcPct val="150000"/>
              </a:lnSpc>
            </a:pPr>
            <a:r>
              <a:rPr lang="de-DE" sz="1600" b="1" dirty="0" smtClean="0"/>
              <a:t>FAVOURITE SUBJECTS:</a:t>
            </a:r>
          </a:p>
          <a:p>
            <a:pPr>
              <a:lnSpc>
                <a:spcPct val="150000"/>
              </a:lnSpc>
            </a:pPr>
            <a:r>
              <a:rPr lang="de-DE" sz="1600" dirty="0" smtClean="0"/>
              <a:t>ART, MUSIC, ENGLISH</a:t>
            </a:r>
          </a:p>
          <a:p>
            <a:pPr>
              <a:lnSpc>
                <a:spcPct val="150000"/>
              </a:lnSpc>
            </a:pPr>
            <a:r>
              <a:rPr lang="de-DE" sz="1600" b="1" dirty="0" smtClean="0"/>
              <a:t>LANGUAGES:</a:t>
            </a:r>
          </a:p>
          <a:p>
            <a:pPr>
              <a:lnSpc>
                <a:spcPct val="150000"/>
              </a:lnSpc>
            </a:pPr>
            <a:r>
              <a:rPr lang="de-DE" sz="1600" dirty="0" smtClean="0"/>
              <a:t>GERMAN, ENGLISH, SPANISH</a:t>
            </a:r>
          </a:p>
          <a:p>
            <a:pPr>
              <a:lnSpc>
                <a:spcPct val="150000"/>
              </a:lnSpc>
            </a:pPr>
            <a:r>
              <a:rPr lang="de-DE" sz="1600" b="1" dirty="0" smtClean="0"/>
              <a:t>HOBBIES AND INTERESTS:</a:t>
            </a:r>
          </a:p>
          <a:p>
            <a:pPr>
              <a:lnSpc>
                <a:spcPct val="150000"/>
              </a:lnSpc>
            </a:pPr>
            <a:r>
              <a:rPr lang="de-DE" sz="1600" dirty="0" smtClean="0"/>
              <a:t>DRAWING, MEETING FRIENDS, LISTENING TO MUSIC, DANCING</a:t>
            </a:r>
            <a:endParaRPr lang="de-DE" sz="1600" dirty="0"/>
          </a:p>
          <a:p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1224136" cy="1224136"/>
          </a:xfrm>
          <a:prstGeom prst="rect">
            <a:avLst/>
          </a:prstGeom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68760"/>
            <a:ext cx="3056008" cy="4564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68760"/>
            <a:ext cx="3146809" cy="4700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4687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0" y="260648"/>
            <a:ext cx="3008313" cy="779686"/>
          </a:xfrm>
        </p:spPr>
        <p:txBody>
          <a:bodyPr/>
          <a:lstStyle/>
          <a:p>
            <a:pPr algn="ctr"/>
            <a:r>
              <a:rPr lang="de-DE" dirty="0" smtClean="0"/>
              <a:t>VALERIA MOLÉ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268760"/>
            <a:ext cx="3008313" cy="4857403"/>
          </a:xfrm>
        </p:spPr>
        <p:txBody>
          <a:bodyPr>
            <a:normAutofit lnSpcReduction="10000"/>
          </a:bodyPr>
          <a:lstStyle/>
          <a:p>
            <a:pPr algn="just"/>
            <a:endParaRPr lang="de-DE" sz="1500" b="1" dirty="0" smtClean="0"/>
          </a:p>
          <a:p>
            <a:pPr algn="just"/>
            <a:r>
              <a:rPr lang="de-DE" sz="1600" b="1" dirty="0" smtClean="0"/>
              <a:t>PARTNER COUNTRY:</a:t>
            </a:r>
          </a:p>
          <a:p>
            <a:pPr algn="just">
              <a:lnSpc>
                <a:spcPct val="150000"/>
              </a:lnSpc>
            </a:pPr>
            <a:r>
              <a:rPr lang="de-DE" sz="1600" dirty="0" smtClean="0"/>
              <a:t>LITHUANIA</a:t>
            </a:r>
          </a:p>
          <a:p>
            <a:r>
              <a:rPr lang="de-DE" sz="1600" b="1" dirty="0" smtClean="0"/>
              <a:t>AGE:</a:t>
            </a:r>
          </a:p>
          <a:p>
            <a:r>
              <a:rPr lang="de-DE" sz="1600" dirty="0" smtClean="0"/>
              <a:t>12</a:t>
            </a:r>
            <a:endParaRPr lang="de-DE" sz="1500" dirty="0" smtClean="0"/>
          </a:p>
          <a:p>
            <a:pPr>
              <a:lnSpc>
                <a:spcPct val="150000"/>
              </a:lnSpc>
            </a:pPr>
            <a:r>
              <a:rPr lang="de-DE" sz="1500" b="1" dirty="0" smtClean="0"/>
              <a:t>CLASS:</a:t>
            </a:r>
          </a:p>
          <a:p>
            <a:pPr>
              <a:lnSpc>
                <a:spcPct val="150000"/>
              </a:lnSpc>
            </a:pPr>
            <a:r>
              <a:rPr lang="de-DE" sz="1600" dirty="0" smtClean="0"/>
              <a:t>6E	</a:t>
            </a:r>
          </a:p>
          <a:p>
            <a:pPr>
              <a:lnSpc>
                <a:spcPct val="150000"/>
              </a:lnSpc>
            </a:pPr>
            <a:r>
              <a:rPr lang="de-DE" sz="1600" b="1" dirty="0" smtClean="0"/>
              <a:t>FAVOURITE SUBJECTS:</a:t>
            </a:r>
          </a:p>
          <a:p>
            <a:pPr>
              <a:lnSpc>
                <a:spcPct val="150000"/>
              </a:lnSpc>
            </a:pPr>
            <a:r>
              <a:rPr lang="de-DE" sz="1600" dirty="0" smtClean="0"/>
              <a:t>ART, ENGLISH, P.E.</a:t>
            </a:r>
          </a:p>
          <a:p>
            <a:pPr>
              <a:lnSpc>
                <a:spcPct val="150000"/>
              </a:lnSpc>
            </a:pPr>
            <a:r>
              <a:rPr lang="de-DE" sz="1600" b="1" dirty="0" smtClean="0"/>
              <a:t>LANGUAGES:</a:t>
            </a:r>
          </a:p>
          <a:p>
            <a:pPr>
              <a:lnSpc>
                <a:spcPct val="150000"/>
              </a:lnSpc>
            </a:pPr>
            <a:r>
              <a:rPr lang="de-DE" sz="1600" dirty="0" smtClean="0"/>
              <a:t>GERMAN, ENGLISH, SPANISH</a:t>
            </a:r>
          </a:p>
          <a:p>
            <a:pPr>
              <a:lnSpc>
                <a:spcPct val="150000"/>
              </a:lnSpc>
            </a:pPr>
            <a:r>
              <a:rPr lang="de-DE" sz="1600" b="1" dirty="0" smtClean="0"/>
              <a:t>HOBBIES AND INTERESTS:</a:t>
            </a:r>
          </a:p>
          <a:p>
            <a:pPr>
              <a:lnSpc>
                <a:spcPct val="150000"/>
              </a:lnSpc>
            </a:pPr>
            <a:r>
              <a:rPr lang="de-DE" sz="1600" dirty="0" smtClean="0"/>
              <a:t>FOOTBALL, DRAWING</a:t>
            </a:r>
            <a:endParaRPr lang="de-DE" sz="1600" dirty="0"/>
          </a:p>
          <a:p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1224136" cy="1224136"/>
          </a:xfrm>
          <a:prstGeom prst="rect">
            <a:avLst/>
          </a:prstGeom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68760"/>
            <a:ext cx="3056008" cy="4564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68760"/>
            <a:ext cx="3146809" cy="4700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44007" y="1278779"/>
            <a:ext cx="3146809" cy="4700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6981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0" y="260648"/>
            <a:ext cx="3008313" cy="779686"/>
          </a:xfrm>
        </p:spPr>
        <p:txBody>
          <a:bodyPr/>
          <a:lstStyle/>
          <a:p>
            <a:pPr algn="ctr"/>
            <a:r>
              <a:rPr lang="de-DE" dirty="0" smtClean="0"/>
              <a:t>HIDAYET MELISSA ÖZGÜL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268760"/>
            <a:ext cx="3008313" cy="4857403"/>
          </a:xfrm>
        </p:spPr>
        <p:txBody>
          <a:bodyPr>
            <a:normAutofit fontScale="92500" lnSpcReduction="10000"/>
          </a:bodyPr>
          <a:lstStyle/>
          <a:p>
            <a:pPr algn="just"/>
            <a:endParaRPr lang="de-DE" sz="1500" b="1" dirty="0" smtClean="0"/>
          </a:p>
          <a:p>
            <a:pPr algn="just"/>
            <a:r>
              <a:rPr lang="de-DE" sz="1600" b="1" dirty="0" smtClean="0"/>
              <a:t>PARTNER COUNTRY:</a:t>
            </a:r>
          </a:p>
          <a:p>
            <a:pPr algn="just">
              <a:lnSpc>
                <a:spcPct val="150000"/>
              </a:lnSpc>
            </a:pPr>
            <a:r>
              <a:rPr lang="de-DE" sz="1600" dirty="0" smtClean="0"/>
              <a:t>GREECE</a:t>
            </a:r>
          </a:p>
          <a:p>
            <a:r>
              <a:rPr lang="de-DE" sz="1600" b="1" dirty="0" smtClean="0"/>
              <a:t>AGE:</a:t>
            </a:r>
          </a:p>
          <a:p>
            <a:r>
              <a:rPr lang="de-DE" sz="1600" dirty="0" smtClean="0"/>
              <a:t>14</a:t>
            </a:r>
            <a:endParaRPr lang="de-DE" sz="1500" dirty="0" smtClean="0"/>
          </a:p>
          <a:p>
            <a:pPr>
              <a:lnSpc>
                <a:spcPct val="150000"/>
              </a:lnSpc>
            </a:pPr>
            <a:r>
              <a:rPr lang="de-DE" sz="1500" b="1" dirty="0" smtClean="0"/>
              <a:t>CLASS:</a:t>
            </a:r>
          </a:p>
          <a:p>
            <a:pPr>
              <a:lnSpc>
                <a:spcPct val="150000"/>
              </a:lnSpc>
            </a:pPr>
            <a:r>
              <a:rPr lang="de-DE" sz="1600" dirty="0" smtClean="0"/>
              <a:t>8D	</a:t>
            </a:r>
          </a:p>
          <a:p>
            <a:pPr>
              <a:lnSpc>
                <a:spcPct val="150000"/>
              </a:lnSpc>
            </a:pPr>
            <a:r>
              <a:rPr lang="de-DE" sz="1600" b="1" dirty="0" smtClean="0"/>
              <a:t>FAVOURITE SUBJECTS:</a:t>
            </a:r>
          </a:p>
          <a:p>
            <a:pPr>
              <a:lnSpc>
                <a:spcPct val="150000"/>
              </a:lnSpc>
            </a:pPr>
            <a:r>
              <a:rPr lang="de-DE" sz="1600" dirty="0" smtClean="0"/>
              <a:t>MATHS, P.E.</a:t>
            </a:r>
          </a:p>
          <a:p>
            <a:pPr>
              <a:lnSpc>
                <a:spcPct val="150000"/>
              </a:lnSpc>
            </a:pPr>
            <a:r>
              <a:rPr lang="de-DE" sz="1600" b="1" dirty="0" smtClean="0"/>
              <a:t>LANGUAGES:</a:t>
            </a:r>
          </a:p>
          <a:p>
            <a:pPr>
              <a:lnSpc>
                <a:spcPct val="150000"/>
              </a:lnSpc>
            </a:pPr>
            <a:r>
              <a:rPr lang="de-DE" sz="1600" dirty="0" smtClean="0"/>
              <a:t>GERMAN, ENGLISH, TURKISH</a:t>
            </a:r>
          </a:p>
          <a:p>
            <a:pPr>
              <a:lnSpc>
                <a:spcPct val="150000"/>
              </a:lnSpc>
            </a:pPr>
            <a:r>
              <a:rPr lang="de-DE" sz="1600" b="1" dirty="0" smtClean="0"/>
              <a:t>HOBBIES AND INTERESTS:</a:t>
            </a:r>
          </a:p>
          <a:p>
            <a:pPr>
              <a:lnSpc>
                <a:spcPct val="150000"/>
              </a:lnSpc>
            </a:pPr>
            <a:r>
              <a:rPr lang="de-DE" sz="1600" dirty="0" smtClean="0"/>
              <a:t>CULTURES, MOVIES, MEETING FRIENDS</a:t>
            </a:r>
            <a:endParaRPr lang="de-DE" sz="1600" dirty="0"/>
          </a:p>
          <a:p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1224136" cy="1224136"/>
          </a:xfrm>
          <a:prstGeom prst="rect">
            <a:avLst/>
          </a:prstGeom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68760"/>
            <a:ext cx="3056008" cy="4564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68760"/>
            <a:ext cx="3146809" cy="4700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44007" y="1278779"/>
            <a:ext cx="3146809" cy="4700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376" y="1278778"/>
            <a:ext cx="3156440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897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0" y="260648"/>
            <a:ext cx="3008313" cy="779686"/>
          </a:xfrm>
        </p:spPr>
        <p:txBody>
          <a:bodyPr/>
          <a:lstStyle/>
          <a:p>
            <a:pPr algn="ctr"/>
            <a:r>
              <a:rPr lang="de-DE" dirty="0" smtClean="0"/>
              <a:t>ALINA KÖSTER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268760"/>
            <a:ext cx="3008313" cy="4857403"/>
          </a:xfrm>
        </p:spPr>
        <p:txBody>
          <a:bodyPr>
            <a:normAutofit lnSpcReduction="10000"/>
          </a:bodyPr>
          <a:lstStyle/>
          <a:p>
            <a:pPr algn="just"/>
            <a:endParaRPr lang="de-DE" sz="1500" b="1" dirty="0" smtClean="0"/>
          </a:p>
          <a:p>
            <a:pPr algn="just"/>
            <a:r>
              <a:rPr lang="de-DE" sz="1600" b="1" dirty="0" smtClean="0"/>
              <a:t>PARTNER COUNTRY:</a:t>
            </a:r>
          </a:p>
          <a:p>
            <a:pPr algn="just">
              <a:lnSpc>
                <a:spcPct val="150000"/>
              </a:lnSpc>
            </a:pPr>
            <a:r>
              <a:rPr lang="de-DE" sz="1600" dirty="0" smtClean="0"/>
              <a:t>GREECE</a:t>
            </a:r>
          </a:p>
          <a:p>
            <a:r>
              <a:rPr lang="de-DE" sz="1600" b="1" dirty="0" smtClean="0"/>
              <a:t>AGE:</a:t>
            </a:r>
          </a:p>
          <a:p>
            <a:r>
              <a:rPr lang="de-DE" sz="1600" dirty="0" smtClean="0"/>
              <a:t>13</a:t>
            </a:r>
            <a:endParaRPr lang="de-DE" sz="1500" dirty="0" smtClean="0"/>
          </a:p>
          <a:p>
            <a:pPr>
              <a:lnSpc>
                <a:spcPct val="150000"/>
              </a:lnSpc>
            </a:pPr>
            <a:r>
              <a:rPr lang="de-DE" sz="1500" b="1" dirty="0" smtClean="0"/>
              <a:t>CLASS:</a:t>
            </a:r>
          </a:p>
          <a:p>
            <a:pPr>
              <a:lnSpc>
                <a:spcPct val="150000"/>
              </a:lnSpc>
            </a:pPr>
            <a:r>
              <a:rPr lang="de-DE" sz="1600" dirty="0" smtClean="0"/>
              <a:t>8B	</a:t>
            </a:r>
          </a:p>
          <a:p>
            <a:pPr>
              <a:lnSpc>
                <a:spcPct val="150000"/>
              </a:lnSpc>
            </a:pPr>
            <a:r>
              <a:rPr lang="de-DE" sz="1600" b="1" dirty="0" smtClean="0"/>
              <a:t>FAVOURITE SUBJECTS:</a:t>
            </a:r>
          </a:p>
          <a:p>
            <a:pPr>
              <a:lnSpc>
                <a:spcPct val="150000"/>
              </a:lnSpc>
            </a:pPr>
            <a:r>
              <a:rPr lang="de-DE" sz="1600" dirty="0" smtClean="0"/>
              <a:t>MATHS, FRENCH</a:t>
            </a:r>
          </a:p>
          <a:p>
            <a:pPr>
              <a:lnSpc>
                <a:spcPct val="150000"/>
              </a:lnSpc>
            </a:pPr>
            <a:r>
              <a:rPr lang="de-DE" sz="1600" b="1" dirty="0" smtClean="0"/>
              <a:t>LANGUAGES:</a:t>
            </a:r>
          </a:p>
          <a:p>
            <a:pPr>
              <a:lnSpc>
                <a:spcPct val="150000"/>
              </a:lnSpc>
            </a:pPr>
            <a:r>
              <a:rPr lang="de-DE" sz="1600" dirty="0" smtClean="0"/>
              <a:t>GERMAN, ENGLISH, FRENCH</a:t>
            </a:r>
          </a:p>
          <a:p>
            <a:pPr>
              <a:lnSpc>
                <a:spcPct val="150000"/>
              </a:lnSpc>
            </a:pPr>
            <a:r>
              <a:rPr lang="de-DE" sz="1600" b="1" dirty="0" smtClean="0"/>
              <a:t>HOBBIES AND INTERESTS:</a:t>
            </a:r>
          </a:p>
          <a:p>
            <a:pPr>
              <a:lnSpc>
                <a:spcPct val="150000"/>
              </a:lnSpc>
            </a:pPr>
            <a:r>
              <a:rPr lang="de-DE" sz="1600" dirty="0" smtClean="0"/>
              <a:t>HANDBALL</a:t>
            </a:r>
            <a:endParaRPr lang="de-DE" sz="1600" dirty="0"/>
          </a:p>
          <a:p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1224136" cy="1224136"/>
          </a:xfrm>
          <a:prstGeom prst="rect">
            <a:avLst/>
          </a:prstGeom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68760"/>
            <a:ext cx="3056008" cy="4564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68760"/>
            <a:ext cx="3146809" cy="4700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44007" y="1278779"/>
            <a:ext cx="3146809" cy="4700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376" y="1278778"/>
            <a:ext cx="3156440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78779"/>
            <a:ext cx="3156441" cy="4714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396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0" y="260648"/>
            <a:ext cx="3008313" cy="779686"/>
          </a:xfrm>
        </p:spPr>
        <p:txBody>
          <a:bodyPr/>
          <a:lstStyle/>
          <a:p>
            <a:pPr algn="ctr"/>
            <a:r>
              <a:rPr lang="de-DE" dirty="0" smtClean="0"/>
              <a:t>MARIE STRACKE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268760"/>
            <a:ext cx="3008313" cy="4857403"/>
          </a:xfrm>
        </p:spPr>
        <p:txBody>
          <a:bodyPr>
            <a:normAutofit lnSpcReduction="10000"/>
          </a:bodyPr>
          <a:lstStyle/>
          <a:p>
            <a:pPr algn="just"/>
            <a:endParaRPr lang="de-DE" sz="1500" b="1" dirty="0" smtClean="0"/>
          </a:p>
          <a:p>
            <a:pPr algn="just"/>
            <a:r>
              <a:rPr lang="de-DE" sz="1600" b="1" dirty="0" smtClean="0"/>
              <a:t>PARTNER COUNTRY:</a:t>
            </a:r>
          </a:p>
          <a:p>
            <a:pPr algn="just">
              <a:lnSpc>
                <a:spcPct val="150000"/>
              </a:lnSpc>
            </a:pPr>
            <a:r>
              <a:rPr lang="de-DE" sz="1600" dirty="0" smtClean="0"/>
              <a:t>GREECE</a:t>
            </a:r>
          </a:p>
          <a:p>
            <a:r>
              <a:rPr lang="de-DE" sz="1600" b="1" dirty="0" smtClean="0"/>
              <a:t>AGE:</a:t>
            </a:r>
          </a:p>
          <a:p>
            <a:r>
              <a:rPr lang="de-DE" sz="1600" dirty="0" smtClean="0"/>
              <a:t>14</a:t>
            </a:r>
            <a:endParaRPr lang="de-DE" sz="1500" dirty="0" smtClean="0"/>
          </a:p>
          <a:p>
            <a:pPr>
              <a:lnSpc>
                <a:spcPct val="150000"/>
              </a:lnSpc>
            </a:pPr>
            <a:r>
              <a:rPr lang="de-DE" sz="1500" b="1" dirty="0" smtClean="0"/>
              <a:t>CLASS:</a:t>
            </a:r>
          </a:p>
          <a:p>
            <a:pPr>
              <a:lnSpc>
                <a:spcPct val="150000"/>
              </a:lnSpc>
            </a:pPr>
            <a:r>
              <a:rPr lang="de-DE" sz="1600" dirty="0" smtClean="0"/>
              <a:t>8B	</a:t>
            </a:r>
          </a:p>
          <a:p>
            <a:pPr>
              <a:lnSpc>
                <a:spcPct val="150000"/>
              </a:lnSpc>
            </a:pPr>
            <a:r>
              <a:rPr lang="de-DE" sz="1600" b="1" dirty="0" smtClean="0"/>
              <a:t>FAVOURITE SUBJECTS:</a:t>
            </a:r>
          </a:p>
          <a:p>
            <a:pPr>
              <a:lnSpc>
                <a:spcPct val="150000"/>
              </a:lnSpc>
            </a:pPr>
            <a:r>
              <a:rPr lang="de-DE" sz="1600" dirty="0" smtClean="0"/>
              <a:t>ENGLISH, SPANISH, P.E.</a:t>
            </a:r>
          </a:p>
          <a:p>
            <a:pPr>
              <a:lnSpc>
                <a:spcPct val="150000"/>
              </a:lnSpc>
            </a:pPr>
            <a:r>
              <a:rPr lang="de-DE" sz="1600" b="1" dirty="0" smtClean="0"/>
              <a:t>LANGUAGES:</a:t>
            </a:r>
          </a:p>
          <a:p>
            <a:pPr>
              <a:lnSpc>
                <a:spcPct val="150000"/>
              </a:lnSpc>
            </a:pPr>
            <a:r>
              <a:rPr lang="de-DE" sz="1600" dirty="0" smtClean="0"/>
              <a:t>GERMAN, ENGLISH, SPANISH</a:t>
            </a:r>
          </a:p>
          <a:p>
            <a:pPr>
              <a:lnSpc>
                <a:spcPct val="150000"/>
              </a:lnSpc>
            </a:pPr>
            <a:r>
              <a:rPr lang="de-DE" sz="1600" b="1" dirty="0" smtClean="0"/>
              <a:t>HOBBIES AND INTERESTS:</a:t>
            </a:r>
          </a:p>
          <a:p>
            <a:pPr>
              <a:lnSpc>
                <a:spcPct val="150000"/>
              </a:lnSpc>
            </a:pPr>
            <a:r>
              <a:rPr lang="de-DE" sz="1600" dirty="0" smtClean="0"/>
              <a:t>SPORTS</a:t>
            </a:r>
            <a:endParaRPr lang="de-DE" sz="1600" dirty="0"/>
          </a:p>
          <a:p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1224136" cy="1224136"/>
          </a:xfrm>
          <a:prstGeom prst="rect">
            <a:avLst/>
          </a:prstGeom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68760"/>
            <a:ext cx="3056008" cy="4564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68760"/>
            <a:ext cx="3146809" cy="4700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44007" y="1278779"/>
            <a:ext cx="3146809" cy="4700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376" y="1278778"/>
            <a:ext cx="3156440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78779"/>
            <a:ext cx="3156441" cy="4714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376" y="1268760"/>
            <a:ext cx="3166073" cy="4729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092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0" y="260648"/>
            <a:ext cx="3008313" cy="779686"/>
          </a:xfrm>
        </p:spPr>
        <p:txBody>
          <a:bodyPr/>
          <a:lstStyle/>
          <a:p>
            <a:pPr algn="ctr"/>
            <a:r>
              <a:rPr lang="de-DE" dirty="0" smtClean="0"/>
              <a:t>OLE BRÖMMELMEIER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268760"/>
            <a:ext cx="3008313" cy="4857403"/>
          </a:xfrm>
        </p:spPr>
        <p:txBody>
          <a:bodyPr>
            <a:normAutofit lnSpcReduction="10000"/>
          </a:bodyPr>
          <a:lstStyle/>
          <a:p>
            <a:pPr algn="just"/>
            <a:endParaRPr lang="de-DE" sz="1500" b="1" dirty="0" smtClean="0"/>
          </a:p>
          <a:p>
            <a:pPr algn="just"/>
            <a:r>
              <a:rPr lang="de-DE" sz="1600" b="1" dirty="0" smtClean="0"/>
              <a:t>PARTNER COUNTRY:</a:t>
            </a:r>
          </a:p>
          <a:p>
            <a:pPr algn="just">
              <a:lnSpc>
                <a:spcPct val="150000"/>
              </a:lnSpc>
            </a:pPr>
            <a:r>
              <a:rPr lang="de-DE" sz="1600" dirty="0" smtClean="0"/>
              <a:t>POLAND		</a:t>
            </a:r>
          </a:p>
          <a:p>
            <a:r>
              <a:rPr lang="de-DE" sz="1600" b="1" dirty="0" smtClean="0"/>
              <a:t>AGE:</a:t>
            </a:r>
          </a:p>
          <a:p>
            <a:r>
              <a:rPr lang="de-DE" sz="1600" dirty="0" smtClean="0"/>
              <a:t>13</a:t>
            </a:r>
            <a:endParaRPr lang="de-DE" sz="1500" dirty="0" smtClean="0"/>
          </a:p>
          <a:p>
            <a:pPr>
              <a:lnSpc>
                <a:spcPct val="150000"/>
              </a:lnSpc>
            </a:pPr>
            <a:r>
              <a:rPr lang="de-DE" sz="1500" b="1" dirty="0" smtClean="0"/>
              <a:t>CLASS:</a:t>
            </a:r>
          </a:p>
          <a:p>
            <a:pPr>
              <a:lnSpc>
                <a:spcPct val="150000"/>
              </a:lnSpc>
            </a:pPr>
            <a:r>
              <a:rPr lang="de-DE" sz="1600" dirty="0" smtClean="0"/>
              <a:t>7E</a:t>
            </a:r>
          </a:p>
          <a:p>
            <a:pPr>
              <a:lnSpc>
                <a:spcPct val="150000"/>
              </a:lnSpc>
            </a:pPr>
            <a:r>
              <a:rPr lang="de-DE" sz="1600" b="1" dirty="0" smtClean="0"/>
              <a:t>FAVOURITE SUBJECTS:</a:t>
            </a:r>
          </a:p>
          <a:p>
            <a:pPr>
              <a:lnSpc>
                <a:spcPct val="150000"/>
              </a:lnSpc>
            </a:pPr>
            <a:r>
              <a:rPr lang="de-DE" sz="1600" dirty="0" smtClean="0"/>
              <a:t>P.E.</a:t>
            </a:r>
          </a:p>
          <a:p>
            <a:pPr>
              <a:lnSpc>
                <a:spcPct val="150000"/>
              </a:lnSpc>
            </a:pPr>
            <a:r>
              <a:rPr lang="de-DE" sz="1600" b="1" dirty="0" smtClean="0"/>
              <a:t>LANGUAGES:</a:t>
            </a:r>
          </a:p>
          <a:p>
            <a:pPr>
              <a:lnSpc>
                <a:spcPct val="150000"/>
              </a:lnSpc>
            </a:pPr>
            <a:r>
              <a:rPr lang="de-DE" sz="1600" dirty="0" smtClean="0"/>
              <a:t>GERMAN, ENGLISH</a:t>
            </a:r>
          </a:p>
          <a:p>
            <a:pPr>
              <a:lnSpc>
                <a:spcPct val="150000"/>
              </a:lnSpc>
            </a:pPr>
            <a:r>
              <a:rPr lang="de-DE" sz="1600" b="1" dirty="0" smtClean="0"/>
              <a:t>HOBBIES AND INTERESTS:</a:t>
            </a:r>
          </a:p>
          <a:p>
            <a:pPr>
              <a:lnSpc>
                <a:spcPct val="150000"/>
              </a:lnSpc>
            </a:pPr>
            <a:r>
              <a:rPr lang="de-DE" sz="1600" dirty="0" smtClean="0"/>
              <a:t>FOOTBALL</a:t>
            </a:r>
            <a:endParaRPr lang="de-DE" sz="1600" dirty="0"/>
          </a:p>
          <a:p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1224136" cy="1224136"/>
          </a:xfrm>
          <a:prstGeom prst="rect">
            <a:avLst/>
          </a:prstGeom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68760"/>
            <a:ext cx="3056008" cy="4564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:\Users\KatharinaBöll\Desktop\Katharina\Bilder\IMG_35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09673" y="1853826"/>
            <a:ext cx="4680519" cy="351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74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109</Words>
  <Application>Microsoft Office PowerPoint</Application>
  <PresentationFormat>Bildschirmpräsentation (4:3)</PresentationFormat>
  <Paragraphs>156</Paragraphs>
  <Slides>13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4" baseType="lpstr">
      <vt:lpstr>Larissa</vt:lpstr>
      <vt:lpstr>GERMAN ERASMUS+ STUDENTS  GESAMTSCHULE HEMER</vt:lpstr>
      <vt:lpstr>OUR STUDENTS </vt:lpstr>
      <vt:lpstr>SEBASTIAN GEIGER </vt:lpstr>
      <vt:lpstr>MANEESHA VOLKERTS</vt:lpstr>
      <vt:lpstr>VALERIA MOLÉ</vt:lpstr>
      <vt:lpstr>HIDAYET MELISSA ÖZGÜL</vt:lpstr>
      <vt:lpstr>ALINA KÖSTER</vt:lpstr>
      <vt:lpstr>MARIE STRACKE</vt:lpstr>
      <vt:lpstr>OLE BRÖMMELMEIER</vt:lpstr>
      <vt:lpstr>MANUEL GANZER</vt:lpstr>
      <vt:lpstr>MARIE HUYBERS</vt:lpstr>
      <vt:lpstr>MAYA BOECKER</vt:lpstr>
      <vt:lpstr>ANOUK BLÜMER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KatharinaBöll</dc:creator>
  <cp:lastModifiedBy>KatharinaBöll</cp:lastModifiedBy>
  <cp:revision>23</cp:revision>
  <dcterms:created xsi:type="dcterms:W3CDTF">2018-04-15T13:36:34Z</dcterms:created>
  <dcterms:modified xsi:type="dcterms:W3CDTF">2018-06-12T06:05:58Z</dcterms:modified>
</cp:coreProperties>
</file>