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BEBC-25F3-4C84-94A0-8732983E5460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31D1-26EA-4B4D-AAE5-0A6A83BC5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98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BEBC-25F3-4C84-94A0-8732983E5460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31D1-26EA-4B4D-AAE5-0A6A83BC5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57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BEBC-25F3-4C84-94A0-8732983E5460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31D1-26EA-4B4D-AAE5-0A6A83BC5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2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BEBC-25F3-4C84-94A0-8732983E5460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31D1-26EA-4B4D-AAE5-0A6A83BC5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2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BEBC-25F3-4C84-94A0-8732983E5460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31D1-26EA-4B4D-AAE5-0A6A83BC5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79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BEBC-25F3-4C84-94A0-8732983E5460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31D1-26EA-4B4D-AAE5-0A6A83BC5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905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BEBC-25F3-4C84-94A0-8732983E5460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31D1-26EA-4B4D-AAE5-0A6A83BC5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0655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BEBC-25F3-4C84-94A0-8732983E5460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31D1-26EA-4B4D-AAE5-0A6A83BC5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09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BEBC-25F3-4C84-94A0-8732983E5460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31D1-26EA-4B4D-AAE5-0A6A83BC5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48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BEBC-25F3-4C84-94A0-8732983E5460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31D1-26EA-4B4D-AAE5-0A6A83BC5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40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BEBC-25F3-4C84-94A0-8732983E5460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131D1-26EA-4B4D-AAE5-0A6A83BC5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89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7BEBC-25F3-4C84-94A0-8732983E5460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131D1-26EA-4B4D-AAE5-0A6A83BC5F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6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2088232" cy="20882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sz="5000" b="1" dirty="0" smtClean="0"/>
              <a:t>GERMAN ERASMUS+ TEAM</a:t>
            </a:r>
            <a:br>
              <a:rPr lang="de-DE" sz="5000" b="1" dirty="0" smtClean="0"/>
            </a:br>
            <a:r>
              <a:rPr lang="de-DE" sz="5000" b="1" dirty="0" smtClean="0"/>
              <a:t/>
            </a:r>
            <a:br>
              <a:rPr lang="de-DE" sz="5000" b="1" dirty="0" smtClean="0"/>
            </a:br>
            <a:r>
              <a:rPr lang="de-DE" sz="5000" b="1" dirty="0" smtClean="0"/>
              <a:t>GESAMTSCHULE HEMER</a:t>
            </a:r>
            <a:endParaRPr lang="de-DE" sz="50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301208"/>
            <a:ext cx="5148064" cy="12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36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008313" cy="779686"/>
          </a:xfrm>
        </p:spPr>
        <p:txBody>
          <a:bodyPr/>
          <a:lstStyle/>
          <a:p>
            <a:pPr algn="ctr"/>
            <a:r>
              <a:rPr lang="de-DE" dirty="0" smtClean="0"/>
              <a:t>BIRGIT KLÜTER-KLEIN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5328592"/>
          </a:xfrm>
        </p:spPr>
        <p:txBody>
          <a:bodyPr>
            <a:normAutofit fontScale="92500"/>
          </a:bodyPr>
          <a:lstStyle/>
          <a:p>
            <a:pPr algn="just"/>
            <a:endParaRPr lang="de-DE" sz="1500" b="1" dirty="0" smtClean="0"/>
          </a:p>
          <a:p>
            <a:pPr algn="just"/>
            <a:r>
              <a:rPr lang="de-DE" sz="1600" b="1" dirty="0" smtClean="0"/>
              <a:t>PROFESSION:	</a:t>
            </a:r>
          </a:p>
          <a:p>
            <a:pPr algn="just">
              <a:lnSpc>
                <a:spcPct val="150000"/>
              </a:lnSpc>
            </a:pPr>
            <a:r>
              <a:rPr lang="de-DE" dirty="0" smtClean="0"/>
              <a:t>TEACHER AND COORDINATOR FOR THIS ERASMUS PROJECT</a:t>
            </a:r>
          </a:p>
          <a:p>
            <a:pPr algn="just"/>
            <a:r>
              <a:rPr lang="de-DE" sz="1600" b="1" dirty="0" smtClean="0"/>
              <a:t>SUBJECTS:</a:t>
            </a:r>
          </a:p>
          <a:p>
            <a:pPr algn="just"/>
            <a:r>
              <a:rPr lang="de-DE" dirty="0" smtClean="0"/>
              <a:t>ENGLISH AND SPANISH</a:t>
            </a:r>
          </a:p>
          <a:p>
            <a:pPr algn="just">
              <a:lnSpc>
                <a:spcPct val="150000"/>
              </a:lnSpc>
            </a:pPr>
            <a:r>
              <a:rPr lang="de-DE" sz="1500" b="1" dirty="0" smtClean="0"/>
              <a:t>EXPERIENCE:</a:t>
            </a:r>
            <a:r>
              <a:rPr lang="de-DE" sz="1600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de-DE" dirty="0" smtClean="0"/>
              <a:t>HEAD OF THE WORKGROUP „ARBEITSKREIS EUROPA“.</a:t>
            </a:r>
          </a:p>
          <a:p>
            <a:pPr algn="just">
              <a:lnSpc>
                <a:spcPct val="150000"/>
              </a:lnSpc>
            </a:pPr>
            <a:r>
              <a:rPr lang="de-DE" dirty="0" smtClean="0"/>
              <a:t>COORDINATOR OF COMENIUS AND ERASMUS PROJECTS.</a:t>
            </a:r>
          </a:p>
          <a:p>
            <a:pPr algn="just">
              <a:lnSpc>
                <a:spcPct val="150000"/>
              </a:lnSpc>
            </a:pPr>
            <a:r>
              <a:rPr lang="de-DE" dirty="0" smtClean="0"/>
              <a:t>ORGANISATION OF FIELD TRIPS TO ENGLAND AND SPAIN.</a:t>
            </a:r>
          </a:p>
          <a:p>
            <a:pPr algn="just">
              <a:lnSpc>
                <a:spcPct val="150000"/>
              </a:lnSpc>
            </a:pPr>
            <a:r>
              <a:rPr lang="de-DE" dirty="0" smtClean="0"/>
              <a:t>TRAINED IN E-TWINNING.</a:t>
            </a:r>
            <a:endParaRPr lang="de-DE" dirty="0"/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INTERESTS:</a:t>
            </a:r>
          </a:p>
          <a:p>
            <a:pPr algn="just">
              <a:lnSpc>
                <a:spcPct val="150000"/>
              </a:lnSpc>
            </a:pPr>
            <a:r>
              <a:rPr lang="de-DE" dirty="0" smtClean="0"/>
              <a:t>READING, TRAVELLING, SPORTS, MUSIC.</a:t>
            </a:r>
            <a:endParaRPr lang="de-DE" dirty="0"/>
          </a:p>
          <a:p>
            <a:endParaRPr lang="de-DE" dirty="0"/>
          </a:p>
        </p:txBody>
      </p:sp>
      <p:pic>
        <p:nvPicPr>
          <p:cNvPr id="7" name="Picture 2" descr="C:\Users\KatharinaBöll\Downloads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708497" cy="31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3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008313" cy="779686"/>
          </a:xfrm>
        </p:spPr>
        <p:txBody>
          <a:bodyPr/>
          <a:lstStyle/>
          <a:p>
            <a:pPr algn="ctr"/>
            <a:r>
              <a:rPr lang="de-DE" dirty="0" smtClean="0"/>
              <a:t>KATHARINA FISCHER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>
            <a:normAutofit/>
          </a:bodyPr>
          <a:lstStyle/>
          <a:p>
            <a:pPr algn="just"/>
            <a:endParaRPr lang="de-DE" sz="1500" b="1" dirty="0" smtClean="0"/>
          </a:p>
          <a:p>
            <a:pPr algn="just"/>
            <a:endParaRPr lang="de-DE" sz="1600" b="1" dirty="0" smtClean="0"/>
          </a:p>
          <a:p>
            <a:pPr algn="just"/>
            <a:r>
              <a:rPr lang="de-DE" sz="1600" b="1" dirty="0" smtClean="0"/>
              <a:t>PROFESSION</a:t>
            </a:r>
            <a:r>
              <a:rPr lang="de-DE" sz="1500" b="1" dirty="0" smtClean="0"/>
              <a:t>:	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TEACHER</a:t>
            </a:r>
          </a:p>
          <a:p>
            <a:pPr algn="just"/>
            <a:r>
              <a:rPr lang="de-DE" sz="1600" b="1" dirty="0" smtClean="0"/>
              <a:t>SUBJECTS:</a:t>
            </a:r>
            <a:endParaRPr lang="de-DE" sz="1600" dirty="0" smtClean="0"/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ENGLISH, RELIGIOUS STUDIES, TECHNOLOGY </a:t>
            </a:r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EXPERIENCE:</a:t>
            </a:r>
            <a:r>
              <a:rPr lang="de-DE" sz="1600" dirty="0" smtClean="0"/>
              <a:t>	</a:t>
            </a:r>
            <a:r>
              <a:rPr lang="de-DE" sz="1500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ORGANISATION OF THE STUDENT EXCHANGE WITH ITALY AND FIELD TRIPS TO </a:t>
            </a:r>
            <a:r>
              <a:rPr lang="de-DE" sz="1500" dirty="0" smtClean="0"/>
              <a:t>ENGLAND.</a:t>
            </a:r>
            <a:endParaRPr lang="de-DE" sz="1600" dirty="0" smtClean="0"/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INTERESTS.</a:t>
            </a:r>
            <a:endParaRPr lang="de-DE" sz="1600" b="1" dirty="0"/>
          </a:p>
          <a:p>
            <a:pPr algn="just"/>
            <a:r>
              <a:rPr lang="de-DE" sz="1500" dirty="0" smtClean="0"/>
              <a:t>TRAVELLING, READING, </a:t>
            </a:r>
            <a:r>
              <a:rPr lang="de-DE" sz="1500" dirty="0" smtClean="0"/>
              <a:t>BAKING.</a:t>
            </a:r>
            <a:endParaRPr lang="de-DE" sz="1500" dirty="0"/>
          </a:p>
        </p:txBody>
      </p:sp>
      <p:pic>
        <p:nvPicPr>
          <p:cNvPr id="7" name="Picture 2" descr="C:\Users\KatharinaBöll\Downloads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708497" cy="31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24136" cy="1224136"/>
          </a:xfrm>
          <a:prstGeom prst="rect">
            <a:avLst/>
          </a:prstGeom>
        </p:spPr>
      </p:pic>
      <p:pic>
        <p:nvPicPr>
          <p:cNvPr id="6" name="Picture 3" descr="C:\Users\KatharinaBöll\Downloads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752528" cy="31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atharinaBöll\Download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58782"/>
            <a:ext cx="4773570" cy="318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17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008313" cy="779686"/>
          </a:xfrm>
        </p:spPr>
        <p:txBody>
          <a:bodyPr/>
          <a:lstStyle/>
          <a:p>
            <a:pPr algn="ctr"/>
            <a:r>
              <a:rPr lang="de-DE" dirty="0" smtClean="0"/>
              <a:t>MARC HÖGEMANN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>
            <a:normAutofit fontScale="92500" lnSpcReduction="10000"/>
          </a:bodyPr>
          <a:lstStyle/>
          <a:p>
            <a:pPr algn="just"/>
            <a:endParaRPr lang="de-DE" sz="1500" b="1" dirty="0" smtClean="0"/>
          </a:p>
          <a:p>
            <a:pPr algn="just"/>
            <a:r>
              <a:rPr lang="de-DE" sz="1600" b="1" dirty="0" smtClean="0"/>
              <a:t>PROFESSION</a:t>
            </a:r>
            <a:r>
              <a:rPr lang="de-DE" sz="1500" b="1" dirty="0" smtClean="0"/>
              <a:t>:	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TEACHER</a:t>
            </a:r>
            <a:endParaRPr lang="de-DE" sz="1500" dirty="0" smtClean="0"/>
          </a:p>
          <a:p>
            <a:pPr algn="just"/>
            <a:r>
              <a:rPr lang="de-DE" sz="1600" b="1" dirty="0" smtClean="0"/>
              <a:t>SUBJECTS:</a:t>
            </a:r>
            <a:r>
              <a:rPr lang="de-DE" sz="1600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ENGLISH AND </a:t>
            </a:r>
            <a:r>
              <a:rPr lang="de-DE" sz="1500" dirty="0" smtClean="0"/>
              <a:t>HISTORY</a:t>
            </a:r>
            <a:endParaRPr lang="de-DE" sz="1500" dirty="0" smtClean="0"/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EXPERIENCE:</a:t>
            </a:r>
            <a:r>
              <a:rPr lang="de-DE" sz="1600" dirty="0" smtClean="0"/>
              <a:t>	</a:t>
            </a:r>
            <a:r>
              <a:rPr lang="de-DE" sz="1500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ORGANISATION OF  A FIELD TRIP TO ENGLAND. 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TEACHING BILINGUAL COURSES AT OUR SCHOOL. 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COORDINATOR FOR THE COMPUTER LABS AT OUR SCHOOL. </a:t>
            </a:r>
            <a:endParaRPr lang="de-DE" sz="1500" dirty="0"/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INTERESTS: </a:t>
            </a:r>
          </a:p>
          <a:p>
            <a:pPr algn="just">
              <a:lnSpc>
                <a:spcPct val="150000"/>
              </a:lnSpc>
            </a:pPr>
            <a:r>
              <a:rPr lang="de-DE" sz="1600" dirty="0" smtClean="0"/>
              <a:t>MOTORCYCLING, PLAYING VIDEO GAMES, TECHNOLOGY. </a:t>
            </a:r>
          </a:p>
          <a:p>
            <a:pPr>
              <a:lnSpc>
                <a:spcPct val="150000"/>
              </a:lnSpc>
            </a:pPr>
            <a:endParaRPr lang="de-DE" sz="1600" b="1" dirty="0"/>
          </a:p>
          <a:p>
            <a:endParaRPr lang="de-DE" dirty="0"/>
          </a:p>
        </p:txBody>
      </p:sp>
      <p:pic>
        <p:nvPicPr>
          <p:cNvPr id="7" name="Picture 2" descr="C:\Users\KatharinaBöll\Downloads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708497" cy="31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24136" cy="1224136"/>
          </a:xfrm>
          <a:prstGeom prst="rect">
            <a:avLst/>
          </a:prstGeom>
        </p:spPr>
      </p:pic>
      <p:pic>
        <p:nvPicPr>
          <p:cNvPr id="6" name="Picture 3" descr="C:\Users\KatharinaBöll\Downloads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752528" cy="31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6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008313" cy="779686"/>
          </a:xfrm>
        </p:spPr>
        <p:txBody>
          <a:bodyPr/>
          <a:lstStyle/>
          <a:p>
            <a:pPr algn="ctr"/>
            <a:r>
              <a:rPr lang="de-DE" dirty="0" smtClean="0"/>
              <a:t>SABRINA KALTENBACH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2962672" cy="4857403"/>
          </a:xfrm>
        </p:spPr>
        <p:txBody>
          <a:bodyPr>
            <a:normAutofit fontScale="92500"/>
          </a:bodyPr>
          <a:lstStyle/>
          <a:p>
            <a:pPr algn="just"/>
            <a:endParaRPr lang="de-DE" sz="1500" b="1" dirty="0" smtClean="0"/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PROFESSION:</a:t>
            </a:r>
            <a:r>
              <a:rPr lang="de-DE" sz="1500" b="1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TEACHER</a:t>
            </a:r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SUBJECTS:</a:t>
            </a:r>
            <a:r>
              <a:rPr lang="de-DE" sz="1600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ENGLISH AND SPAIN</a:t>
            </a:r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EXPERIENCE:</a:t>
            </a:r>
            <a:r>
              <a:rPr lang="de-DE" sz="1600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de-DE" dirty="0" smtClean="0"/>
              <a:t>ORGANISATION OF AN EDUCATIONAL INTERNSHIP FOR STUDENTS IN ITALY.</a:t>
            </a:r>
          </a:p>
          <a:p>
            <a:pPr algn="just">
              <a:lnSpc>
                <a:spcPct val="150000"/>
              </a:lnSpc>
            </a:pPr>
            <a:r>
              <a:rPr lang="de-DE" dirty="0" smtClean="0"/>
              <a:t>ORGANISATION OF A FIELD TRIP TO MADRID.</a:t>
            </a:r>
          </a:p>
          <a:p>
            <a:pPr algn="just">
              <a:lnSpc>
                <a:spcPct val="150000"/>
              </a:lnSpc>
            </a:pPr>
            <a:r>
              <a:rPr lang="de-DE" dirty="0" smtClean="0"/>
              <a:t>TRAINED IN  FOREIGN LANGUAGE CERTIFICATES  (DELE AND CAMBRIDGE)</a:t>
            </a:r>
            <a:endParaRPr lang="de-DE" sz="1500" dirty="0" smtClean="0"/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INTERESTS:</a:t>
            </a:r>
            <a:endParaRPr lang="de-DE" sz="1600" b="1" dirty="0"/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DANCING, SHOPPING, </a:t>
            </a:r>
            <a:r>
              <a:rPr lang="de-DE" sz="1500" dirty="0" smtClean="0"/>
              <a:t>TRAVELLING. </a:t>
            </a:r>
            <a:endParaRPr lang="de-DE" sz="1500" dirty="0"/>
          </a:p>
        </p:txBody>
      </p:sp>
      <p:pic>
        <p:nvPicPr>
          <p:cNvPr id="7" name="Picture 2" descr="C:\Users\KatharinaBöll\Downloads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708497" cy="31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24136" cy="1224136"/>
          </a:xfrm>
          <a:prstGeom prst="rect">
            <a:avLst/>
          </a:prstGeom>
        </p:spPr>
      </p:pic>
      <p:pic>
        <p:nvPicPr>
          <p:cNvPr id="6" name="Picture 3" descr="C:\Users\KatharinaBöll\Downloads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752528" cy="31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atharinaBöll\Download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72" y="1772816"/>
            <a:ext cx="4752528" cy="31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atharinaBöll\Downloads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780772" cy="318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8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008313" cy="779686"/>
          </a:xfrm>
        </p:spPr>
        <p:txBody>
          <a:bodyPr/>
          <a:lstStyle/>
          <a:p>
            <a:pPr algn="ctr"/>
            <a:r>
              <a:rPr lang="de-DE" dirty="0" smtClean="0"/>
              <a:t>KRISTINA KNOX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/>
          <a:p>
            <a:pPr algn="just"/>
            <a:endParaRPr lang="de-DE" sz="1500" b="1" dirty="0" smtClean="0"/>
          </a:p>
          <a:p>
            <a:pPr algn="just">
              <a:lnSpc>
                <a:spcPct val="150000"/>
              </a:lnSpc>
            </a:pPr>
            <a:endParaRPr lang="de-DE" sz="1600" b="1" dirty="0" smtClean="0"/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PROFESSION:</a:t>
            </a:r>
            <a:r>
              <a:rPr lang="de-DE" sz="1500" b="1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TEACHER TRAINEE</a:t>
            </a:r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SUBJECTS:</a:t>
            </a:r>
            <a:endParaRPr lang="de-DE" sz="1600" dirty="0" smtClean="0"/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FRENCH AND HISTORY</a:t>
            </a:r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EXPERIENCE: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ORGANISATION OF EDUCATIONAL ACTIVITIES FOR STUDENTS</a:t>
            </a:r>
            <a:r>
              <a:rPr lang="de-DE" sz="1600" dirty="0" smtClean="0"/>
              <a:t>	</a:t>
            </a:r>
            <a:endParaRPr lang="de-DE" sz="1600" b="1" dirty="0" smtClean="0"/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INTERESTS: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CLIMBING, ATHLETICS , READING, </a:t>
            </a:r>
            <a:r>
              <a:rPr lang="de-DE" sz="1500" dirty="0" smtClean="0"/>
              <a:t>TRAVELLING.</a:t>
            </a:r>
            <a:endParaRPr lang="de-DE" sz="1500" dirty="0"/>
          </a:p>
          <a:p>
            <a:pPr>
              <a:lnSpc>
                <a:spcPct val="150000"/>
              </a:lnSpc>
            </a:pPr>
            <a:endParaRPr lang="de-DE" sz="1500" dirty="0" err="1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24136" cy="1224136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914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827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008313" cy="779686"/>
          </a:xfrm>
        </p:spPr>
        <p:txBody>
          <a:bodyPr/>
          <a:lstStyle/>
          <a:p>
            <a:pPr algn="ctr"/>
            <a:r>
              <a:rPr lang="de-DE" dirty="0" smtClean="0"/>
              <a:t>FRIEDERIKE MICHEL-SCHULER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532859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endParaRPr lang="de-DE" sz="1500" b="1" dirty="0"/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PROFESSION:</a:t>
            </a:r>
            <a:r>
              <a:rPr lang="de-DE" sz="1500" b="1" dirty="0" smtClean="0"/>
              <a:t>	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TEACHER</a:t>
            </a:r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SUBJECTS:</a:t>
            </a:r>
            <a:endParaRPr lang="de-DE" sz="1600" dirty="0" smtClean="0"/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ENGLISH AND GERMAN</a:t>
            </a:r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EXPERIENCE:</a:t>
            </a:r>
            <a:r>
              <a:rPr lang="de-DE" sz="1600" dirty="0" smtClean="0"/>
              <a:t>	</a:t>
            </a:r>
            <a:endParaRPr lang="de-DE" sz="1500" dirty="0" smtClean="0"/>
          </a:p>
          <a:p>
            <a:pPr algn="just">
              <a:lnSpc>
                <a:spcPct val="150000"/>
              </a:lnSpc>
            </a:pPr>
            <a:r>
              <a:rPr lang="de-DE" sz="1600" dirty="0" smtClean="0"/>
              <a:t>FORMER COORDINATOR FOR EUROPEAN ISSUES </a:t>
            </a:r>
            <a:r>
              <a:rPr lang="de-DE" sz="1600" dirty="0" smtClean="0"/>
              <a:t>AND </a:t>
            </a:r>
            <a:r>
              <a:rPr lang="de-DE" sz="1600" dirty="0" smtClean="0"/>
              <a:t>FOR BILINGUAL </a:t>
            </a:r>
            <a:r>
              <a:rPr lang="de-DE" sz="1600" dirty="0"/>
              <a:t>COURSES AT OUR SCHOOL .</a:t>
            </a:r>
            <a:endParaRPr lang="de-DE" sz="1600" dirty="0" smtClean="0"/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PARTICIPATION IN A COMENIUS PROJECT.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ORGANISATION OF THE STUDENT EXCHANGE WITH POLAND.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TRAINED IN E-TWINNING.</a:t>
            </a:r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INTERESTS: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READING, COOKING, DANCING, </a:t>
            </a:r>
            <a:r>
              <a:rPr lang="de-DE" sz="1500" dirty="0" smtClean="0"/>
              <a:t>TRAVELLING.</a:t>
            </a:r>
            <a:endParaRPr lang="de-DE" sz="1500" dirty="0" smtClean="0"/>
          </a:p>
          <a:p>
            <a:pPr>
              <a:lnSpc>
                <a:spcPct val="150000"/>
              </a:lnSpc>
            </a:pPr>
            <a:endParaRPr lang="de-DE" sz="1600" b="1" dirty="0"/>
          </a:p>
          <a:p>
            <a:pPr>
              <a:lnSpc>
                <a:spcPct val="150000"/>
              </a:lnSpc>
            </a:pPr>
            <a:endParaRPr lang="de-DE" sz="1500" dirty="0" err="1" smtClean="0"/>
          </a:p>
        </p:txBody>
      </p:sp>
      <p:pic>
        <p:nvPicPr>
          <p:cNvPr id="7" name="Picture 2" descr="C:\Users\KatharinaBöll\Downloads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708497" cy="31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24136" cy="1224136"/>
          </a:xfrm>
          <a:prstGeom prst="rect">
            <a:avLst/>
          </a:prstGeom>
        </p:spPr>
      </p:pic>
      <p:pic>
        <p:nvPicPr>
          <p:cNvPr id="6" name="Picture 3" descr="C:\Users\KatharinaBöll\Downloads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752528" cy="31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atharinaBöll\Downloads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72" y="1772816"/>
            <a:ext cx="4752528" cy="316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KatharinaBöll\Downloads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780772" cy="318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KatharinaBöll\Downloads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5"/>
            <a:ext cx="4780772" cy="318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4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6056" y="260648"/>
            <a:ext cx="3008313" cy="779686"/>
          </a:xfrm>
        </p:spPr>
        <p:txBody>
          <a:bodyPr/>
          <a:lstStyle/>
          <a:p>
            <a:pPr algn="ctr"/>
            <a:r>
              <a:rPr lang="de-DE" dirty="0" smtClean="0"/>
              <a:t>LUKAS SEIFERT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/>
          <a:p>
            <a:pPr algn="just"/>
            <a:endParaRPr lang="de-DE" sz="1500" b="1" dirty="0" smtClean="0"/>
          </a:p>
          <a:p>
            <a:pPr algn="just">
              <a:lnSpc>
                <a:spcPct val="150000"/>
              </a:lnSpc>
            </a:pPr>
            <a:endParaRPr lang="de-DE" sz="1600" b="1" dirty="0" smtClean="0"/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PROFESSION</a:t>
            </a:r>
            <a:r>
              <a:rPr lang="de-DE" sz="1500" b="1" dirty="0" smtClean="0"/>
              <a:t>:	</a:t>
            </a:r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TEACHER</a:t>
            </a:r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SUBJECTS:</a:t>
            </a:r>
            <a:endParaRPr lang="de-DE" sz="1600" dirty="0" smtClean="0"/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P.E. AND HISTORY </a:t>
            </a:r>
            <a:endParaRPr lang="de-DE" sz="1600" b="1" dirty="0" smtClean="0"/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EXPERIENCE:</a:t>
            </a:r>
            <a:r>
              <a:rPr lang="de-DE" sz="1600" dirty="0" smtClean="0"/>
              <a:t>	</a:t>
            </a:r>
            <a:endParaRPr lang="de-DE" sz="1500" dirty="0" smtClean="0"/>
          </a:p>
          <a:p>
            <a:pPr algn="just">
              <a:lnSpc>
                <a:spcPct val="150000"/>
              </a:lnSpc>
            </a:pPr>
            <a:r>
              <a:rPr lang="de-DE" sz="1600" dirty="0" smtClean="0"/>
              <a:t>ORGANISATION OF EDUCATIONAL ACTIVITES FOR STUDENTS</a:t>
            </a:r>
            <a:endParaRPr lang="de-DE" sz="1600" b="1" dirty="0" smtClean="0"/>
          </a:p>
          <a:p>
            <a:pPr algn="just">
              <a:lnSpc>
                <a:spcPct val="150000"/>
              </a:lnSpc>
            </a:pPr>
            <a:r>
              <a:rPr lang="de-DE" sz="1600" b="1" dirty="0" smtClean="0"/>
              <a:t>INTERESTS: </a:t>
            </a:r>
            <a:endParaRPr lang="de-DE" sz="1600" b="1" dirty="0"/>
          </a:p>
          <a:p>
            <a:pPr algn="just">
              <a:lnSpc>
                <a:spcPct val="150000"/>
              </a:lnSpc>
            </a:pPr>
            <a:r>
              <a:rPr lang="de-DE" sz="1500" dirty="0" smtClean="0"/>
              <a:t>TRAVELLING, TRIATHLON, </a:t>
            </a:r>
            <a:r>
              <a:rPr lang="de-DE" sz="1500" dirty="0" smtClean="0"/>
              <a:t>MUSIC.</a:t>
            </a:r>
            <a:endParaRPr lang="de-DE" sz="15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224136" cy="1224136"/>
          </a:xfrm>
          <a:prstGeom prst="rect">
            <a:avLst/>
          </a:prstGeom>
        </p:spPr>
      </p:pic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44855"/>
            <a:ext cx="2554013" cy="3834067"/>
          </a:xfrm>
        </p:spPr>
      </p:pic>
    </p:spTree>
    <p:extLst>
      <p:ext uri="{BB962C8B-B14F-4D97-AF65-F5344CB8AC3E}">
        <p14:creationId xmlns:p14="http://schemas.microsoft.com/office/powerpoint/2010/main" val="1911837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Bildschirmpräsentation (4:3)</PresentationFormat>
  <Paragraphs>84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</vt:lpstr>
      <vt:lpstr>GERMAN ERASMUS+ TEAM  GESAMTSCHULE HEMER</vt:lpstr>
      <vt:lpstr>BIRGIT KLÜTER-KLEIN</vt:lpstr>
      <vt:lpstr>KATHARINA FISCHER</vt:lpstr>
      <vt:lpstr>MARC HÖGEMANN</vt:lpstr>
      <vt:lpstr>SABRINA KALTENBACH</vt:lpstr>
      <vt:lpstr>KRISTINA KNOX</vt:lpstr>
      <vt:lpstr>FRIEDERIKE MICHEL-SCHULER</vt:lpstr>
      <vt:lpstr>LUKAS SEIFERT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KatharinaBöll</dc:creator>
  <cp:lastModifiedBy>KatharinaBöll</cp:lastModifiedBy>
  <cp:revision>20</cp:revision>
  <dcterms:created xsi:type="dcterms:W3CDTF">2018-04-15T13:36:34Z</dcterms:created>
  <dcterms:modified xsi:type="dcterms:W3CDTF">2018-05-03T15:08:18Z</dcterms:modified>
</cp:coreProperties>
</file>